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9199"/>
    <a:srgbClr val="D55C19"/>
    <a:srgbClr val="004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eHealth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114800" y="2743200"/>
            <a:ext cx="6553200" cy="30175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2000" b="1" baseline="0">
                <a:solidFill>
                  <a:schemeClr val="tx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Subtitle – Garamond – Bold – 20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0" y="3100002"/>
            <a:ext cx="6553200" cy="276999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 – Garamond –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114800" y="1981200"/>
            <a:ext cx="6553200" cy="682752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600" b="0" baseline="0">
                <a:solidFill>
                  <a:srgbClr val="B41E3B"/>
                </a:solidFill>
              </a:defRPr>
            </a:lvl1pPr>
          </a:lstStyle>
          <a:p>
            <a:pPr lvl="0"/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2586497"/>
            <a:ext cx="1981200" cy="303055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5562600"/>
            <a:ext cx="121920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810001" y="2057400"/>
            <a:ext cx="0" cy="1371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881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8 - Re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121920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2324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2971800"/>
            <a:ext cx="2697480" cy="2896338"/>
          </a:xfrm>
        </p:spPr>
        <p:txBody>
          <a:bodyPr>
            <a:noAutofit/>
          </a:bodyPr>
          <a:lstStyle>
            <a:lvl1pPr marL="285750" indent="-285750">
              <a:buClr>
                <a:srgbClr val="B41E3B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11277600" cy="731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317240" y="2971800"/>
            <a:ext cx="2697480" cy="2895600"/>
          </a:xfrm>
        </p:spPr>
        <p:txBody>
          <a:bodyPr/>
          <a:lstStyle/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6177280" y="2972436"/>
            <a:ext cx="2697480" cy="2894964"/>
          </a:xfrm>
        </p:spPr>
        <p:txBody>
          <a:bodyPr/>
          <a:lstStyle/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362200"/>
            <a:ext cx="2697480" cy="48603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 lang="en-US" b="1" baseline="0">
                <a:solidFill>
                  <a:srgbClr val="C00000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Header – Trebuchet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3317240" y="2362200"/>
            <a:ext cx="2697480" cy="48603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rgbClr val="C00000"/>
                </a:solidFill>
                <a:latin typeface="Trebuchet MS" panose="020B06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Header – Trebuchet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6177280" y="2362200"/>
            <a:ext cx="2697480" cy="48603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rgbClr val="C00000"/>
                </a:solidFill>
                <a:latin typeface="Trebuchet MS" panose="020B06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Header – Trebuchet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9037320" y="2362200"/>
            <a:ext cx="2697480" cy="48603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rgbClr val="C00000"/>
                </a:solidFill>
                <a:latin typeface="Trebuchet MS" panose="020B06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Header – Trebuchet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8" hasCustomPrompt="1"/>
          </p:nvPr>
        </p:nvSpPr>
        <p:spPr>
          <a:xfrm>
            <a:off x="9037320" y="2972436"/>
            <a:ext cx="2697480" cy="2894964"/>
          </a:xfrm>
        </p:spPr>
        <p:txBody>
          <a:bodyPr/>
          <a:lstStyle/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9" hasCustomPrompt="1"/>
          </p:nvPr>
        </p:nvSpPr>
        <p:spPr>
          <a:xfrm>
            <a:off x="1417320" y="1432560"/>
            <a:ext cx="777240" cy="777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4277360" y="1432560"/>
            <a:ext cx="777240" cy="777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1" hasCustomPrompt="1"/>
          </p:nvPr>
        </p:nvSpPr>
        <p:spPr>
          <a:xfrm>
            <a:off x="7137400" y="1432560"/>
            <a:ext cx="777240" cy="777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22" hasCustomPrompt="1"/>
          </p:nvPr>
        </p:nvSpPr>
        <p:spPr>
          <a:xfrm>
            <a:off x="9997440" y="1432560"/>
            <a:ext cx="777240" cy="777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58917"/>
            <a:ext cx="1308120" cy="20009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507487"/>
            <a:ext cx="4876800" cy="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947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9 - Red Arrow Left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>
            <a:off x="243840" y="6324600"/>
            <a:ext cx="11704320" cy="0"/>
          </a:xfrm>
          <a:prstGeom prst="line">
            <a:avLst/>
          </a:prstGeom>
          <a:ln w="1651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0"/>
            <a:ext cx="5029200" cy="6858000"/>
            <a:chOff x="0" y="0"/>
            <a:chExt cx="5029200" cy="6187440"/>
          </a:xfrm>
        </p:grpSpPr>
        <p:sp>
          <p:nvSpPr>
            <p:cNvPr id="11" name="Pentagon 10"/>
            <p:cNvSpPr/>
            <p:nvPr userDrawn="1"/>
          </p:nvSpPr>
          <p:spPr>
            <a:xfrm>
              <a:off x="3581400" y="0"/>
              <a:ext cx="1447800" cy="6187440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 flipH="1">
              <a:off x="0" y="0"/>
              <a:ext cx="3633216" cy="6187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2324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486400" y="1295400"/>
            <a:ext cx="6248402" cy="4572000"/>
          </a:xfrm>
        </p:spPr>
        <p:txBody>
          <a:bodyPr>
            <a:noAutofit/>
          </a:bodyPr>
          <a:lstStyle>
            <a:lvl1pPr marL="285750" indent="-285750">
              <a:buClr>
                <a:srgbClr val="B41E3B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84706" y="411162"/>
            <a:ext cx="6250093" cy="731838"/>
          </a:xfrm>
        </p:spPr>
        <p:txBody>
          <a:bodyPr/>
          <a:lstStyle>
            <a:lvl1pPr>
              <a:defRPr>
                <a:solidFill>
                  <a:srgbClr val="B41E3B"/>
                </a:solidFill>
              </a:defRPr>
            </a:lvl1pPr>
          </a:lstStyle>
          <a:p>
            <a:r>
              <a:rPr lang="en-US" dirty="0"/>
              <a:t>Title – Garamond </a:t>
            </a:r>
            <a:r>
              <a:rPr lang="en-US" dirty="0" smtClean="0"/>
              <a:t>– </a:t>
            </a:r>
            <a:r>
              <a:rPr lang="en-US" dirty="0"/>
              <a:t>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" y="1828800"/>
            <a:ext cx="3200400" cy="32004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5552" y="6324600"/>
            <a:ext cx="4194048" cy="0"/>
          </a:xfrm>
          <a:prstGeom prst="line">
            <a:avLst/>
          </a:prstGeom>
          <a:ln w="1651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507487"/>
            <a:ext cx="4876800" cy="914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29" y="6458917"/>
            <a:ext cx="1307261" cy="2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14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10 - Red Arrow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0"/>
            <a:ext cx="5029200" cy="6858000"/>
            <a:chOff x="0" y="0"/>
            <a:chExt cx="5029200" cy="6187440"/>
          </a:xfrm>
        </p:grpSpPr>
        <p:sp>
          <p:nvSpPr>
            <p:cNvPr id="11" name="Pentagon 10"/>
            <p:cNvSpPr/>
            <p:nvPr userDrawn="1"/>
          </p:nvSpPr>
          <p:spPr>
            <a:xfrm>
              <a:off x="3581400" y="0"/>
              <a:ext cx="1447800" cy="6187440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 flipH="1">
              <a:off x="0" y="0"/>
              <a:ext cx="3633216" cy="61874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34515"/>
            <a:ext cx="3557016" cy="4132883"/>
          </a:xfrm>
        </p:spPr>
        <p:txBody>
          <a:bodyPr>
            <a:noAutofit/>
          </a:bodyPr>
          <a:lstStyle>
            <a:lvl1pPr marL="285750" indent="-285750">
              <a:buClr>
                <a:schemeClr val="bg1"/>
              </a:buClr>
              <a:buFont typeface="Arial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 baseline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 marL="1371600" indent="0">
              <a:buClr>
                <a:srgbClr val="B41E3B"/>
              </a:buClr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Clr>
                <a:srgbClr val="B41E3B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2324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486400" y="411162"/>
            <a:ext cx="6248402" cy="2551328"/>
          </a:xfrm>
        </p:spPr>
        <p:txBody>
          <a:bodyPr>
            <a:noAutofit/>
          </a:bodyPr>
          <a:lstStyle>
            <a:lvl1pPr marL="285750" indent="-285750">
              <a:buClr>
                <a:srgbClr val="B41E3B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1162"/>
            <a:ext cx="3557016" cy="11890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5486400" y="3279693"/>
            <a:ext cx="6248400" cy="2587707"/>
          </a:xfrm>
        </p:spPr>
        <p:txBody>
          <a:bodyPr/>
          <a:lstStyle/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5552" y="6324600"/>
            <a:ext cx="4194048" cy="0"/>
          </a:xfrm>
          <a:prstGeom prst="line">
            <a:avLst/>
          </a:prstGeom>
          <a:ln w="1651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507487"/>
            <a:ext cx="4876800" cy="9142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29" y="6458917"/>
            <a:ext cx="1307261" cy="2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9157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11 - Red Arrow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5445211" y="0"/>
            <a:ext cx="6776016" cy="6858000"/>
            <a:chOff x="5410200" y="0"/>
            <a:chExt cx="6452864" cy="6858000"/>
          </a:xfrm>
        </p:grpSpPr>
        <p:sp>
          <p:nvSpPr>
            <p:cNvPr id="11" name="Pentagon 10"/>
            <p:cNvSpPr/>
            <p:nvPr userDrawn="1"/>
          </p:nvSpPr>
          <p:spPr>
            <a:xfrm flipH="1">
              <a:off x="5410200" y="0"/>
              <a:ext cx="1447800" cy="6858000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6858248" y="0"/>
              <a:ext cx="5004816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cxnSp>
        <p:nvCxnSpPr>
          <p:cNvPr id="18" name="Straight Connector 17"/>
          <p:cNvCxnSpPr/>
          <p:nvPr userDrawn="1"/>
        </p:nvCxnSpPr>
        <p:spPr>
          <a:xfrm flipH="1">
            <a:off x="6096000" y="6324600"/>
            <a:ext cx="5870448" cy="0"/>
          </a:xfrm>
          <a:prstGeom prst="line">
            <a:avLst/>
          </a:prstGeom>
          <a:ln w="1651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1430000" y="6402324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 userDrawn="1">
            <p:ph idx="10" hasCustomPrompt="1"/>
          </p:nvPr>
        </p:nvSpPr>
        <p:spPr>
          <a:xfrm>
            <a:off x="454152" y="1295399"/>
            <a:ext cx="4533467" cy="4571999"/>
          </a:xfrm>
        </p:spPr>
        <p:txBody>
          <a:bodyPr>
            <a:noAutofit/>
          </a:bodyPr>
          <a:lstStyle>
            <a:lvl1pPr marL="285750" indent="-285750">
              <a:buClr>
                <a:srgbClr val="B41E3B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2459" y="411162"/>
            <a:ext cx="4535160" cy="731838"/>
          </a:xfrm>
        </p:spPr>
        <p:txBody>
          <a:bodyPr/>
          <a:lstStyle>
            <a:lvl1pPr>
              <a:defRPr>
                <a:solidFill>
                  <a:srgbClr val="B41E3B"/>
                </a:solidFill>
              </a:defRPr>
            </a:lvl1pPr>
          </a:lstStyle>
          <a:p>
            <a:r>
              <a:rPr lang="en-US" dirty="0"/>
              <a:t>Title – Garamond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6458155" y="411161"/>
            <a:ext cx="5276646" cy="5456237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58917"/>
            <a:ext cx="1308120" cy="20009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15" y="6507487"/>
            <a:ext cx="4876770" cy="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200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- Option 1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3200"/>
            <a:ext cx="11277600" cy="3703638"/>
          </a:xfrm>
        </p:spPr>
        <p:txBody>
          <a:bodyPr anchor="b"/>
          <a:lstStyle>
            <a:lvl1pPr>
              <a:lnSpc>
                <a:spcPts val="7700"/>
              </a:lnSpc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Breaker Title </a:t>
            </a:r>
            <a:r>
              <a:rPr lang="en-US" dirty="0"/>
              <a:t>– Garamond – </a:t>
            </a:r>
            <a:r>
              <a:rPr lang="en-US" dirty="0" smtClean="0"/>
              <a:t>88 </a:t>
            </a:r>
            <a:r>
              <a:rPr lang="en-US" dirty="0" err="1" smtClean="0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561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- Option 2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6"/>
          <p:cNvSpPr>
            <a:spLocks noGrp="1"/>
          </p:cNvSpPr>
          <p:nvPr>
            <p:ph type="pic" sz="quarter" idx="25" hasCustomPrompt="1"/>
          </p:nvPr>
        </p:nvSpPr>
        <p:spPr>
          <a:xfrm>
            <a:off x="-2421" y="0"/>
            <a:ext cx="12196844" cy="4251960"/>
          </a:xfrm>
          <a:prstGeom prst="rect">
            <a:avLst/>
          </a:prstGeom>
          <a:solidFill>
            <a:srgbClr val="BDB6B0">
              <a:alpha val="50000"/>
            </a:srgbClr>
          </a:solidFill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869180"/>
            <a:ext cx="11277600" cy="838200"/>
          </a:xfrm>
        </p:spPr>
        <p:txBody>
          <a:bodyPr>
            <a:noAutofit/>
          </a:bodyPr>
          <a:lstStyle>
            <a:lvl1pPr algn="ctr">
              <a:defRPr sz="3600" b="0" baseline="0">
                <a:solidFill>
                  <a:srgbClr val="B41E3B"/>
                </a:solidFill>
              </a:defRPr>
            </a:lvl1pPr>
          </a:lstStyle>
          <a:p>
            <a:r>
              <a:rPr lang="en-US" dirty="0"/>
              <a:t>Breaker 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58917"/>
            <a:ext cx="1308120" cy="2000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507487"/>
            <a:ext cx="4876800" cy="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67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 Footer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2324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58917"/>
            <a:ext cx="1308120" cy="20009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507487"/>
            <a:ext cx="4876800" cy="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311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79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- Option 1 -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11277600" cy="4572000"/>
          </a:xfrm>
        </p:spPr>
        <p:txBody>
          <a:bodyPr>
            <a:noAutofit/>
          </a:bodyPr>
          <a:lstStyle>
            <a:lvl1pPr marL="285750" indent="-285750">
              <a:buClr>
                <a:srgbClr val="9E1B34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0800"/>
            <a:ext cx="304800" cy="304800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411162"/>
            <a:ext cx="11277600" cy="731838"/>
          </a:xfrm>
        </p:spPr>
        <p:txBody>
          <a:bodyPr/>
          <a:lstStyle/>
          <a:p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507487"/>
            <a:ext cx="4876800" cy="914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58917"/>
            <a:ext cx="1308120" cy="2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04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ogo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114800" y="2743200"/>
            <a:ext cx="7150100" cy="301752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2000" b="1" baseline="0">
                <a:solidFill>
                  <a:schemeClr val="tx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Subtitle – Garamond – Bold – 20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14800" y="3100002"/>
            <a:ext cx="7150100" cy="276999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 – Garamond –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114800" y="1981200"/>
            <a:ext cx="7150100" cy="682752"/>
          </a:xfrm>
        </p:spPr>
        <p:txBody>
          <a:bodyPr anchor="ctr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600" b="0" baseline="0">
                <a:solidFill>
                  <a:srgbClr val="B41E3B"/>
                </a:solidFill>
              </a:defRPr>
            </a:lvl1pPr>
          </a:lstStyle>
          <a:p>
            <a:pPr lvl="0"/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5562600"/>
            <a:ext cx="121920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810001" y="2057400"/>
            <a:ext cx="0" cy="1371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6" hasCustomPrompt="1"/>
          </p:nvPr>
        </p:nvSpPr>
        <p:spPr>
          <a:xfrm>
            <a:off x="914400" y="2083593"/>
            <a:ext cx="2590800" cy="131921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02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1 -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11277600" cy="4572000"/>
          </a:xfrm>
        </p:spPr>
        <p:txBody>
          <a:bodyPr>
            <a:noAutofit/>
          </a:bodyPr>
          <a:lstStyle>
            <a:lvl1pPr marL="285750" indent="-285750">
              <a:buClr>
                <a:srgbClr val="9E1B34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0800"/>
            <a:ext cx="304800" cy="304800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411162"/>
            <a:ext cx="11277600" cy="731838"/>
          </a:xfrm>
        </p:spPr>
        <p:txBody>
          <a:bodyPr/>
          <a:lstStyle/>
          <a:p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507487"/>
            <a:ext cx="4876800" cy="914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58917"/>
            <a:ext cx="1308120" cy="2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5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2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5486400" cy="4572000"/>
          </a:xfrm>
        </p:spPr>
        <p:txBody>
          <a:bodyPr>
            <a:noAutofit/>
          </a:bodyPr>
          <a:lstStyle>
            <a:lvl1pPr marL="285750" indent="-285750">
              <a:buClr>
                <a:srgbClr val="B41E3B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 marL="1371600" indent="0">
              <a:buClr>
                <a:srgbClr val="B41E3B"/>
              </a:buClr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Clr>
                <a:srgbClr val="B41E3B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2324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48402" y="1295400"/>
            <a:ext cx="5486400" cy="4572000"/>
          </a:xfrm>
        </p:spPr>
        <p:txBody>
          <a:bodyPr>
            <a:noAutofit/>
          </a:bodyPr>
          <a:lstStyle>
            <a:lvl1pPr marL="285750" indent="-285750">
              <a:buClr>
                <a:srgbClr val="B41E3B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1162"/>
            <a:ext cx="11277600" cy="731838"/>
          </a:xfrm>
        </p:spPr>
        <p:txBody>
          <a:bodyPr/>
          <a:lstStyle/>
          <a:p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507487"/>
            <a:ext cx="4876800" cy="914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58917"/>
            <a:ext cx="1308120" cy="2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7105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3 - R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5181600" cy="4571999"/>
          </a:xfrm>
        </p:spPr>
        <p:txBody>
          <a:bodyPr>
            <a:noAutofit/>
          </a:bodyPr>
          <a:lstStyle>
            <a:lvl1pPr marL="285750" indent="-285750">
              <a:buClr>
                <a:schemeClr val="bg1"/>
              </a:buClr>
              <a:buFont typeface="Arial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 baseline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 marL="1371600" indent="0">
              <a:buClr>
                <a:srgbClr val="B41E3B"/>
              </a:buClr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Clr>
                <a:srgbClr val="B41E3B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2324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553200" y="411162"/>
            <a:ext cx="5181602" cy="5453299"/>
          </a:xfrm>
        </p:spPr>
        <p:txBody>
          <a:bodyPr>
            <a:noAutofit/>
          </a:bodyPr>
          <a:lstStyle>
            <a:lvl1pPr marL="285750" indent="-285750">
              <a:buClr>
                <a:srgbClr val="B41E3B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1162"/>
            <a:ext cx="5181600" cy="731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– Garamond – 36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5552" y="6324600"/>
            <a:ext cx="5870448" cy="0"/>
          </a:xfrm>
          <a:prstGeom prst="line">
            <a:avLst/>
          </a:prstGeom>
          <a:ln w="1651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507487"/>
            <a:ext cx="4876800" cy="914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29" y="6458917"/>
            <a:ext cx="1307261" cy="2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896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4 - R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553200" y="411162"/>
            <a:ext cx="5181600" cy="5453299"/>
          </a:xfrm>
        </p:spPr>
        <p:txBody>
          <a:bodyPr>
            <a:noAutofit/>
          </a:bodyPr>
          <a:lstStyle>
            <a:lvl1pPr marL="285750" indent="-285750">
              <a:buClr>
                <a:schemeClr val="bg1"/>
              </a:buClr>
              <a:buFont typeface="Arial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 baseline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 marL="1371600" indent="0">
              <a:buClr>
                <a:srgbClr val="B41E3B"/>
              </a:buClr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Clr>
                <a:srgbClr val="B41E3B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27231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295400"/>
            <a:ext cx="5181602" cy="4571999"/>
          </a:xfrm>
        </p:spPr>
        <p:txBody>
          <a:bodyPr>
            <a:noAutofit/>
          </a:bodyPr>
          <a:lstStyle>
            <a:lvl1pPr marL="285750" indent="-285750">
              <a:buClr>
                <a:srgbClr val="B41E3B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1162"/>
            <a:ext cx="5181600" cy="731838"/>
          </a:xfrm>
        </p:spPr>
        <p:txBody>
          <a:bodyPr/>
          <a:lstStyle>
            <a:lvl1pPr>
              <a:defRPr>
                <a:solidFill>
                  <a:srgbClr val="B41E3B"/>
                </a:solidFill>
              </a:defRPr>
            </a:lvl1pPr>
          </a:lstStyle>
          <a:p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6096000" y="6324600"/>
            <a:ext cx="5870448" cy="0"/>
          </a:xfrm>
          <a:prstGeom prst="line">
            <a:avLst/>
          </a:prstGeom>
          <a:ln w="1651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58917"/>
            <a:ext cx="1308120" cy="20009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15" y="6507487"/>
            <a:ext cx="4876770" cy="9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450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5 - Skinny R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3321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191716"/>
            <a:ext cx="2743200" cy="3680643"/>
          </a:xfrm>
        </p:spPr>
        <p:txBody>
          <a:bodyPr>
            <a:noAutofit/>
          </a:bodyPr>
          <a:lstStyle>
            <a:lvl1pPr marL="285750" indent="-285750">
              <a:buClr>
                <a:schemeClr val="bg1"/>
              </a:buClr>
              <a:buFont typeface="Arial" pitchFamily="34" charset="0"/>
              <a:buChar char="•"/>
              <a:defRPr sz="1800" b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 baseline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bg1"/>
                </a:solidFill>
              </a:defRPr>
            </a:lvl3pPr>
            <a:lvl4pPr marL="1371600" indent="0">
              <a:buClr>
                <a:srgbClr val="B41E3B"/>
              </a:buClr>
              <a:buNone/>
              <a:defRPr sz="1800">
                <a:solidFill>
                  <a:schemeClr val="tx1"/>
                </a:solidFill>
              </a:defRPr>
            </a:lvl4pPr>
            <a:lvl5pPr marL="1828800" indent="0">
              <a:buClr>
                <a:srgbClr val="B41E3B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2324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090416" y="411162"/>
            <a:ext cx="7644386" cy="5456238"/>
          </a:xfrm>
        </p:spPr>
        <p:txBody>
          <a:bodyPr>
            <a:noAutofit/>
          </a:bodyPr>
          <a:lstStyle>
            <a:lvl1pPr marL="285750" indent="-285750">
              <a:buClr>
                <a:srgbClr val="B41E3B"/>
              </a:buClr>
              <a:buFont typeface="Arial" pitchFamily="34" charset="0"/>
              <a:buChar char="•"/>
              <a:defRPr sz="1800" b="0">
                <a:solidFill>
                  <a:schemeClr val="tx1"/>
                </a:solidFill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1162"/>
            <a:ext cx="2743200" cy="164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5552" y="6324600"/>
            <a:ext cx="3407664" cy="0"/>
          </a:xfrm>
          <a:prstGeom prst="line">
            <a:avLst/>
          </a:prstGeom>
          <a:ln w="1651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507487"/>
            <a:ext cx="4876800" cy="914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29" y="6458917"/>
            <a:ext cx="1307261" cy="2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40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6 - Re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895600"/>
            <a:ext cx="12192000" cy="396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2324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395307"/>
            <a:ext cx="3429000" cy="281093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/>
              <a:t>Header </a:t>
            </a:r>
            <a:r>
              <a:rPr lang="en-US" dirty="0" smtClean="0"/>
              <a:t>– Trebuchet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1162"/>
            <a:ext cx="11277570" cy="731838"/>
          </a:xfrm>
        </p:spPr>
        <p:txBody>
          <a:bodyPr/>
          <a:lstStyle>
            <a:lvl1pPr>
              <a:defRPr>
                <a:solidFill>
                  <a:srgbClr val="B41E3B"/>
                </a:solidFill>
              </a:defRPr>
            </a:lvl1pPr>
          </a:lstStyle>
          <a:p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3840" y="6324600"/>
            <a:ext cx="11704320" cy="0"/>
          </a:xfrm>
          <a:prstGeom prst="line">
            <a:avLst/>
          </a:prstGeom>
          <a:ln w="1651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381500" y="1395307"/>
            <a:ext cx="3429000" cy="281093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 b="1">
                <a:latin typeface="Trebuchet MS" panose="020B06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/>
              <a:t>Header </a:t>
            </a:r>
            <a:r>
              <a:rPr lang="en-US" dirty="0" smtClean="0"/>
              <a:t>– Trebuchet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8305770" y="1395306"/>
            <a:ext cx="3429000" cy="281094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 b="1">
                <a:latin typeface="Trebuchet MS" panose="020B06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/>
              <a:t>Header </a:t>
            </a:r>
            <a:r>
              <a:rPr lang="en-US" dirty="0" smtClean="0"/>
              <a:t>– Trebuchet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7" hasCustomPrompt="1"/>
          </p:nvPr>
        </p:nvSpPr>
        <p:spPr>
          <a:xfrm>
            <a:off x="1783080" y="1828800"/>
            <a:ext cx="777240" cy="777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8" hasCustomPrompt="1"/>
          </p:nvPr>
        </p:nvSpPr>
        <p:spPr>
          <a:xfrm>
            <a:off x="5707380" y="1828800"/>
            <a:ext cx="777240" cy="777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29" hasCustomPrompt="1"/>
          </p:nvPr>
        </p:nvSpPr>
        <p:spPr>
          <a:xfrm>
            <a:off x="9641865" y="1828800"/>
            <a:ext cx="777240" cy="777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29" y="6458917"/>
            <a:ext cx="1307261" cy="20009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15" y="6507487"/>
            <a:ext cx="4876770" cy="91426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30" hasCustomPrompt="1"/>
          </p:nvPr>
        </p:nvSpPr>
        <p:spPr>
          <a:xfrm>
            <a:off x="457199" y="3200400"/>
            <a:ext cx="3429000" cy="2667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1" hasCustomPrompt="1"/>
          </p:nvPr>
        </p:nvSpPr>
        <p:spPr>
          <a:xfrm>
            <a:off x="4381500" y="3200400"/>
            <a:ext cx="3429000" cy="267004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8305770" y="3197352"/>
            <a:ext cx="3429000" cy="2670048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34067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Option 7 - Red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12192000" cy="518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30000" y="6402324"/>
            <a:ext cx="304800" cy="301752"/>
          </a:xfrm>
          <a:prstGeom prst="rect">
            <a:avLst/>
          </a:prstGeom>
          <a:noFill/>
        </p:spPr>
        <p:txBody>
          <a:bodyPr vert="horz" lIns="0" tIns="0" rIns="0" bIns="0" rtlCol="0" anchor="t" anchorCtr="0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178A68C7-47CD-4FDE-9645-D1E4BA08B93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273069"/>
            <a:ext cx="3429000" cy="281093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>
              <a:buClr>
                <a:srgbClr val="B41E3B"/>
              </a:buClr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B41E3B"/>
              </a:buClr>
              <a:defRPr sz="1800">
                <a:solidFill>
                  <a:schemeClr val="tx1"/>
                </a:solidFill>
              </a:defRPr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/>
              <a:t>Header </a:t>
            </a:r>
            <a:r>
              <a:rPr lang="en-US" dirty="0" smtClean="0"/>
              <a:t>– Trebuchet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1162"/>
            <a:ext cx="11277570" cy="7318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– Garamond –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381500" y="1273069"/>
            <a:ext cx="3429000" cy="281093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/>
              <a:t>Header </a:t>
            </a:r>
            <a:r>
              <a:rPr lang="en-US" dirty="0" smtClean="0"/>
              <a:t>– Trebuchet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8313644" y="1273068"/>
            <a:ext cx="3429000" cy="281094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B41E3B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/>
              <a:t>Header </a:t>
            </a:r>
            <a:r>
              <a:rPr lang="en-US" dirty="0" smtClean="0"/>
              <a:t>– Trebuchet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3" name="Oval 2"/>
          <p:cNvSpPr/>
          <p:nvPr userDrawn="1"/>
        </p:nvSpPr>
        <p:spPr>
          <a:xfrm>
            <a:off x="1485900" y="4495800"/>
            <a:ext cx="1371600" cy="1371600"/>
          </a:xfrm>
          <a:prstGeom prst="ellipse">
            <a:avLst/>
          </a:prstGeom>
          <a:solidFill>
            <a:schemeClr val="bg1"/>
          </a:solidFill>
          <a:ln w="31750">
            <a:solidFill>
              <a:srgbClr val="BDB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7" hasCustomPrompt="1"/>
          </p:nvPr>
        </p:nvSpPr>
        <p:spPr>
          <a:xfrm>
            <a:off x="1780978" y="4792980"/>
            <a:ext cx="777240" cy="777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22" name="Oval 21"/>
          <p:cNvSpPr/>
          <p:nvPr userDrawn="1"/>
        </p:nvSpPr>
        <p:spPr>
          <a:xfrm>
            <a:off x="5410185" y="4495800"/>
            <a:ext cx="1371600" cy="1371600"/>
          </a:xfrm>
          <a:prstGeom prst="ellipse">
            <a:avLst/>
          </a:prstGeom>
          <a:solidFill>
            <a:schemeClr val="bg1"/>
          </a:solidFill>
          <a:ln w="31750">
            <a:solidFill>
              <a:srgbClr val="BDB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>
            <a:off x="9342344" y="4495800"/>
            <a:ext cx="1371600" cy="1371600"/>
          </a:xfrm>
          <a:prstGeom prst="ellipse">
            <a:avLst/>
          </a:prstGeom>
          <a:solidFill>
            <a:schemeClr val="bg1"/>
          </a:solidFill>
          <a:ln w="31750">
            <a:solidFill>
              <a:srgbClr val="BDB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8" hasCustomPrompt="1"/>
          </p:nvPr>
        </p:nvSpPr>
        <p:spPr>
          <a:xfrm>
            <a:off x="5707380" y="4792980"/>
            <a:ext cx="777240" cy="777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29" hasCustomPrompt="1"/>
          </p:nvPr>
        </p:nvSpPr>
        <p:spPr>
          <a:xfrm>
            <a:off x="9641865" y="4792980"/>
            <a:ext cx="777240" cy="77724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ICON</a:t>
            </a:r>
            <a:endParaRPr lang="en-US" dirty="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243840" y="6324600"/>
            <a:ext cx="11704320" cy="0"/>
          </a:xfrm>
          <a:prstGeom prst="line">
            <a:avLst/>
          </a:prstGeom>
          <a:ln w="1651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6507487"/>
            <a:ext cx="4876800" cy="9142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567B3516-0547-4DA6-A747-AAE307DC78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58917"/>
            <a:ext cx="1308120" cy="200097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30" hasCustomPrompt="1"/>
          </p:nvPr>
        </p:nvSpPr>
        <p:spPr>
          <a:xfrm>
            <a:off x="457200" y="1676400"/>
            <a:ext cx="3429000" cy="254203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381500" y="1676400"/>
            <a:ext cx="3429000" cy="254203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2" hasCustomPrompt="1"/>
          </p:nvPr>
        </p:nvSpPr>
        <p:spPr>
          <a:xfrm>
            <a:off x="8305800" y="1676400"/>
            <a:ext cx="3429000" cy="254203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Body copy – Garamond – 18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Second level – Garamond – 18pt</a:t>
            </a:r>
          </a:p>
          <a:p>
            <a:pPr lvl="2"/>
            <a:r>
              <a:rPr lang="en-US" dirty="0" smtClean="0"/>
              <a:t>Third level – Garamond – 18 </a:t>
            </a:r>
            <a:r>
              <a:rPr lang="en-US" dirty="0" err="1" smtClean="0"/>
              <a:t>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609297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1162"/>
            <a:ext cx="11277600" cy="73183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Title – Garamond – 36 </a:t>
            </a:r>
            <a:r>
              <a:rPr lang="en-US" dirty="0" err="1" smtClean="0"/>
              <a:t>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11277600" cy="4571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Body copy – Garamond – 18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 – Garamond – 18pt</a:t>
            </a:r>
          </a:p>
          <a:p>
            <a:pPr lvl="2"/>
            <a:r>
              <a:rPr lang="en-US" dirty="0"/>
              <a:t>Third level – Garamond – 18 </a:t>
            </a:r>
            <a:r>
              <a:rPr lang="en-US" dirty="0" err="1" smtClean="0"/>
              <a:t>pt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3840" y="6324600"/>
            <a:ext cx="11704320" cy="0"/>
          </a:xfrm>
          <a:prstGeom prst="line">
            <a:avLst/>
          </a:prstGeom>
          <a:ln w="1651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26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 baseline="0">
          <a:solidFill>
            <a:srgbClr val="B41E3B"/>
          </a:solidFill>
          <a:latin typeface="Garamond" pitchFamily="18" charset="0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ct val="20000"/>
        </a:spcBef>
        <a:spcAft>
          <a:spcPts val="600"/>
        </a:spcAft>
        <a:buClr>
          <a:srgbClr val="B41E3B"/>
        </a:buClr>
        <a:buFont typeface="Arial" panose="020B0604020202020204" pitchFamily="34" charset="0"/>
        <a:buChar char="•"/>
        <a:defRPr sz="1800" b="0" kern="1200" baseline="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600"/>
        </a:spcAft>
        <a:buClr>
          <a:srgbClr val="B41E3B"/>
        </a:buClr>
        <a:buFont typeface="Garamond" panose="02020404030301010803" pitchFamily="18" charset="0"/>
        <a:buChar char="­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600"/>
        </a:spcAft>
        <a:buClr>
          <a:srgbClr val="B41E3B"/>
        </a:buClr>
        <a:buFont typeface="Garamond" panose="02020404030301010803" pitchFamily="18" charset="0"/>
        <a:buChar char="»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Clr>
          <a:srgbClr val="B41E3B"/>
        </a:buClr>
        <a:buFont typeface="Arial" panose="020B0604020202020204" pitchFamily="34" charset="0"/>
        <a:buChar char="▪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Clr>
          <a:srgbClr val="B41E3B"/>
        </a:buClr>
        <a:buFont typeface="Arial" panose="020B0604020202020204" pitchFamily="34" charset="0"/>
        <a:buChar char="▫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innovation.mainehealth.org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94701" y="6269772"/>
            <a:ext cx="3513369" cy="601935"/>
            <a:chOff x="716120" y="6521370"/>
            <a:chExt cx="3513369" cy="601935"/>
          </a:xfrm>
        </p:grpSpPr>
        <p:sp>
          <p:nvSpPr>
            <p:cNvPr id="16" name="Rectangle 15"/>
            <p:cNvSpPr/>
            <p:nvPr/>
          </p:nvSpPr>
          <p:spPr>
            <a:xfrm>
              <a:off x="716120" y="6648092"/>
              <a:ext cx="3513369" cy="3404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76" y="6521370"/>
              <a:ext cx="1203869" cy="60193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041993" y="6633662"/>
              <a:ext cx="17198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300" dirty="0" smtClean="0">
                  <a:solidFill>
                    <a:srgbClr val="004250"/>
                  </a:solidFill>
                  <a:latin typeface="Arial Narrow" panose="020B0606020202030204" pitchFamily="34" charset="0"/>
                </a:rPr>
                <a:t>INNOVATION</a:t>
              </a:r>
              <a:endParaRPr lang="en-US" sz="2000" spc="300" dirty="0" smtClean="0">
                <a:solidFill>
                  <a:srgbClr val="004250"/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044907" y="6669758"/>
              <a:ext cx="0" cy="282233"/>
            </a:xfrm>
            <a:prstGeom prst="line">
              <a:avLst/>
            </a:prstGeom>
            <a:ln w="19050">
              <a:solidFill>
                <a:srgbClr val="0042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8A68C7-47CD-4FDE-9645-D1E4BA08B93E}" type="slidenum">
              <a:rPr lang="en-U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79990" y="6443473"/>
            <a:ext cx="20665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innovation.mainehealth.org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246"/>
          <p:cNvSpPr/>
          <p:nvPr/>
        </p:nvSpPr>
        <p:spPr>
          <a:xfrm>
            <a:off x="1299778" y="2964755"/>
            <a:ext cx="2867623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Bef>
                <a:spcPts val="800"/>
              </a:spcBef>
              <a:defRPr sz="1600">
                <a:latin typeface="Trade Gothic Next LT Pro Lt"/>
                <a:ea typeface="Trade Gothic Next LT Pro Lt"/>
                <a:cs typeface="Trade Gothic Next LT Pro Lt"/>
                <a:sym typeface="Trade Gothic Next LT Pro Lt"/>
              </a:defRPr>
            </a:pPr>
            <a:endParaRPr sz="1600" dirty="0">
              <a:solidFill>
                <a:srgbClr val="000000"/>
              </a:solidFill>
              <a:latin typeface="Arial" panose="020B0604020202020204" pitchFamily="34" charset="0"/>
              <a:ea typeface="Trade Gothic Next LT Pro Lt"/>
              <a:cs typeface="Arial" panose="020B0604020202020204" pitchFamily="34" charset="0"/>
              <a:sym typeface="Trade Gothic Next LT Pro Lt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0" y="755110"/>
            <a:ext cx="12192000" cy="596357"/>
          </a:xfrm>
          <a:prstGeom prst="rect">
            <a:avLst/>
          </a:prstGeom>
          <a:solidFill>
            <a:srgbClr val="589199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401058" y="194522"/>
            <a:ext cx="5028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i="1" dirty="0" smtClean="0">
                <a:solidFill>
                  <a:srgbClr val="D55C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 Property Development Process</a:t>
            </a:r>
            <a:endParaRPr lang="en-US" i="1" dirty="0">
              <a:solidFill>
                <a:srgbClr val="D55C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092364" y="843562"/>
            <a:ext cx="8079584" cy="400110"/>
            <a:chOff x="2252177" y="5140173"/>
            <a:chExt cx="8079584" cy="400110"/>
          </a:xfrm>
        </p:grpSpPr>
        <p:sp>
          <p:nvSpPr>
            <p:cNvPr id="78" name="TextBox 77"/>
            <p:cNvSpPr txBox="1"/>
            <p:nvPr/>
          </p:nvSpPr>
          <p:spPr>
            <a:xfrm>
              <a:off x="2252177" y="5140173"/>
              <a:ext cx="8079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INNOVATION		TRANSLATION		COMMERCIALIZATION</a:t>
              </a: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>
              <a:off x="4056083" y="5326186"/>
              <a:ext cx="656847" cy="0"/>
            </a:xfrm>
            <a:prstGeom prst="straightConnector1">
              <a:avLst/>
            </a:prstGeom>
            <a:noFill/>
            <a:ln w="57150" cap="flat" cmpd="sng" algn="ctr">
              <a:solidFill>
                <a:sysClr val="window" lastClr="FFFFFF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>
            <a:xfrm>
              <a:off x="6840365" y="5326186"/>
              <a:ext cx="656847" cy="0"/>
            </a:xfrm>
            <a:prstGeom prst="straightConnector1">
              <a:avLst/>
            </a:prstGeom>
            <a:noFill/>
            <a:ln w="57150" cap="flat" cmpd="sng" algn="ctr">
              <a:solidFill>
                <a:sysClr val="window" lastClr="FFFFFF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81" name="TextBox 80"/>
          <p:cNvSpPr txBox="1"/>
          <p:nvPr/>
        </p:nvSpPr>
        <p:spPr>
          <a:xfrm>
            <a:off x="739441" y="298866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Discovery</a:t>
            </a:r>
            <a:endParaRPr lang="en-US" b="1" dirty="0">
              <a:solidFill>
                <a:srgbClr val="5891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43965" y="163258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Disclosure</a:t>
            </a:r>
            <a:endParaRPr lang="en-US" b="1" dirty="0">
              <a:solidFill>
                <a:srgbClr val="5891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73512" y="1637551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 Evaluation</a:t>
            </a:r>
            <a:endParaRPr lang="en-US" b="1" dirty="0">
              <a:solidFill>
                <a:srgbClr val="5891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461146" y="4025873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</a:t>
            </a:r>
            <a:endParaRPr lang="en-US" b="1" dirty="0">
              <a:solidFill>
                <a:srgbClr val="5891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896029" y="4023132"/>
            <a:ext cx="1762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Funding</a:t>
            </a:r>
            <a:endParaRPr lang="en-US" b="1" dirty="0">
              <a:solidFill>
                <a:srgbClr val="5891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06498" y="402889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</a:t>
            </a:r>
            <a:endParaRPr lang="en-US" b="1" dirty="0">
              <a:solidFill>
                <a:srgbClr val="5891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007" y="2039273"/>
            <a:ext cx="1036070" cy="582789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844" y="4438850"/>
            <a:ext cx="1075775" cy="605123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37" y="3335950"/>
            <a:ext cx="1196000" cy="67275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033" y="3180651"/>
            <a:ext cx="1215136" cy="683514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604" y="4458262"/>
            <a:ext cx="884601" cy="497588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538" y="4374037"/>
            <a:ext cx="1137027" cy="639578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2959085" y="2064658"/>
            <a:ext cx="1002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Office of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470968" y="2077961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Patent attorney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art search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627225" y="3253884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Cohort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841110" y="1635637"/>
            <a:ext cx="1932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Analysis</a:t>
            </a:r>
            <a:endParaRPr lang="en-US" b="1" dirty="0">
              <a:solidFill>
                <a:srgbClr val="5891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582716" y="2008878"/>
            <a:ext cx="136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and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feedback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241" y="1952555"/>
            <a:ext cx="1344402" cy="756226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8967632" y="4427104"/>
            <a:ext cx="1386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plans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strategies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partners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IP/BD Committee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750609" y="4495925"/>
            <a:ext cx="1309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 funds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399585" y="4497188"/>
            <a:ext cx="1104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Start-up or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license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156536" y="3336990"/>
            <a:ext cx="1412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Clinicians, 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Staff,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researchers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615986" y="4392653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license to</a:t>
            </a:r>
          </a:p>
          <a:p>
            <a:pPr algn="ctr"/>
            <a:r>
              <a:rPr lang="en-US" sz="1200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company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930542" y="5734851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Angel Investment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15091" y="5653217"/>
            <a:ext cx="137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SBIR/STTR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Angel Investment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406203" y="5108027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Start-Up</a:t>
            </a:r>
            <a:endParaRPr lang="en-US" sz="1200" b="1" dirty="0">
              <a:solidFill>
                <a:srgbClr val="5891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8" name="Elbow Connector 107"/>
          <p:cNvCxnSpPr>
            <a:stCxn id="81" idx="0"/>
            <a:endCxn id="82" idx="1"/>
          </p:cNvCxnSpPr>
          <p:nvPr/>
        </p:nvCxnSpPr>
        <p:spPr>
          <a:xfrm rot="5400000" flipH="1" flipV="1">
            <a:off x="1177879" y="2022576"/>
            <a:ext cx="1171415" cy="760758"/>
          </a:xfrm>
          <a:prstGeom prst="bentConnector2">
            <a:avLst/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109" name="Elbow Connector 108"/>
          <p:cNvCxnSpPr/>
          <p:nvPr/>
        </p:nvCxnSpPr>
        <p:spPr>
          <a:xfrm>
            <a:off x="4207450" y="1817818"/>
            <a:ext cx="798222" cy="4970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110" name="Elbow Connector 109"/>
          <p:cNvCxnSpPr/>
          <p:nvPr/>
        </p:nvCxnSpPr>
        <p:spPr>
          <a:xfrm flipV="1">
            <a:off x="6603125" y="1798872"/>
            <a:ext cx="1237985" cy="1914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111" name="Elbow Connector 110"/>
          <p:cNvCxnSpPr>
            <a:stCxn id="96" idx="3"/>
          </p:cNvCxnSpPr>
          <p:nvPr/>
        </p:nvCxnSpPr>
        <p:spPr>
          <a:xfrm>
            <a:off x="9774075" y="1820303"/>
            <a:ext cx="806606" cy="991016"/>
          </a:xfrm>
          <a:prstGeom prst="bentConnector2">
            <a:avLst/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112" name="Elbow Connector 111"/>
          <p:cNvCxnSpPr>
            <a:endCxn id="84" idx="3"/>
          </p:cNvCxnSpPr>
          <p:nvPr/>
        </p:nvCxnSpPr>
        <p:spPr>
          <a:xfrm rot="10800000" flipH="1" flipV="1">
            <a:off x="9225180" y="2995985"/>
            <a:ext cx="536321" cy="1214554"/>
          </a:xfrm>
          <a:prstGeom prst="bentConnector5">
            <a:avLst>
              <a:gd name="adj1" fmla="val -42624"/>
              <a:gd name="adj2" fmla="val 50000"/>
              <a:gd name="adj3" fmla="val 130866"/>
            </a:avLst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113" name="Elbow Connector 112"/>
          <p:cNvCxnSpPr>
            <a:stCxn id="85" idx="3"/>
            <a:endCxn id="84" idx="1"/>
          </p:cNvCxnSpPr>
          <p:nvPr/>
        </p:nvCxnSpPr>
        <p:spPr>
          <a:xfrm>
            <a:off x="7658051" y="4207798"/>
            <a:ext cx="803095" cy="2741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114" name="Elbow Connector 113"/>
          <p:cNvCxnSpPr>
            <a:stCxn id="86" idx="3"/>
            <a:endCxn id="85" idx="1"/>
          </p:cNvCxnSpPr>
          <p:nvPr/>
        </p:nvCxnSpPr>
        <p:spPr>
          <a:xfrm flipV="1">
            <a:off x="5268382" y="4207798"/>
            <a:ext cx="627647" cy="5762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116" name="Elbow Connector 115"/>
          <p:cNvCxnSpPr>
            <a:stCxn id="130" idx="3"/>
            <a:endCxn id="86" idx="1"/>
          </p:cNvCxnSpPr>
          <p:nvPr/>
        </p:nvCxnSpPr>
        <p:spPr>
          <a:xfrm flipV="1">
            <a:off x="3231150" y="4213560"/>
            <a:ext cx="775348" cy="416702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117" name="Elbow Connector 116"/>
          <p:cNvCxnSpPr/>
          <p:nvPr/>
        </p:nvCxnSpPr>
        <p:spPr>
          <a:xfrm flipV="1">
            <a:off x="3320361" y="4247968"/>
            <a:ext cx="425974" cy="986885"/>
          </a:xfrm>
          <a:prstGeom prst="bentConnector2">
            <a:avLst/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118" name="Elbow Connector 117"/>
          <p:cNvCxnSpPr>
            <a:stCxn id="132" idx="0"/>
          </p:cNvCxnSpPr>
          <p:nvPr/>
        </p:nvCxnSpPr>
        <p:spPr>
          <a:xfrm rot="16200000" flipV="1">
            <a:off x="3723586" y="5259519"/>
            <a:ext cx="391280" cy="327518"/>
          </a:xfrm>
          <a:prstGeom prst="bentConnector3">
            <a:avLst>
              <a:gd name="adj1" fmla="val 98037"/>
            </a:avLst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cxnSp>
        <p:nvCxnSpPr>
          <p:cNvPr id="119" name="Elbow Connector 118"/>
          <p:cNvCxnSpPr>
            <a:stCxn id="131" idx="0"/>
            <a:endCxn id="129" idx="1"/>
          </p:cNvCxnSpPr>
          <p:nvPr/>
        </p:nvCxnSpPr>
        <p:spPr>
          <a:xfrm rot="5400000" flipH="1" flipV="1">
            <a:off x="1768221" y="5083837"/>
            <a:ext cx="456347" cy="760816"/>
          </a:xfrm>
          <a:prstGeom prst="bentConnector2">
            <a:avLst/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120" name="Oval 119"/>
          <p:cNvSpPr/>
          <p:nvPr/>
        </p:nvSpPr>
        <p:spPr>
          <a:xfrm>
            <a:off x="2396048" y="2131889"/>
            <a:ext cx="569246" cy="569246"/>
          </a:xfrm>
          <a:prstGeom prst="ellipse">
            <a:avLst/>
          </a:prstGeom>
          <a:solidFill>
            <a:srgbClr val="D55C19">
              <a:alpha val="2902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1" name="Oval 120"/>
          <p:cNvSpPr/>
          <p:nvPr/>
        </p:nvSpPr>
        <p:spPr>
          <a:xfrm>
            <a:off x="4926419" y="2169049"/>
            <a:ext cx="569246" cy="569246"/>
          </a:xfrm>
          <a:prstGeom prst="ellipse">
            <a:avLst/>
          </a:prstGeom>
          <a:solidFill>
            <a:srgbClr val="D55C19">
              <a:alpha val="2902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8055104" y="1965732"/>
            <a:ext cx="569246" cy="569246"/>
          </a:xfrm>
          <a:prstGeom prst="ellipse">
            <a:avLst/>
          </a:prstGeom>
          <a:solidFill>
            <a:srgbClr val="D55C19">
              <a:alpha val="2902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10130919" y="3368471"/>
            <a:ext cx="569246" cy="569246"/>
          </a:xfrm>
          <a:prstGeom prst="ellipse">
            <a:avLst/>
          </a:prstGeom>
          <a:solidFill>
            <a:srgbClr val="D55C19">
              <a:alpha val="2902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8280347" y="4402858"/>
            <a:ext cx="569246" cy="569246"/>
          </a:xfrm>
          <a:prstGeom prst="ellipse">
            <a:avLst/>
          </a:prstGeom>
          <a:solidFill>
            <a:srgbClr val="D55C19">
              <a:alpha val="2902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6188054" y="4509040"/>
            <a:ext cx="569246" cy="569246"/>
          </a:xfrm>
          <a:prstGeom prst="ellipse">
            <a:avLst/>
          </a:prstGeom>
          <a:solidFill>
            <a:srgbClr val="D55C19">
              <a:alpha val="2902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893022" y="4449980"/>
            <a:ext cx="569246" cy="569246"/>
          </a:xfrm>
          <a:prstGeom prst="ellipse">
            <a:avLst/>
          </a:prstGeom>
          <a:solidFill>
            <a:srgbClr val="D55C19">
              <a:alpha val="2902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Oval 126"/>
          <p:cNvSpPr/>
          <p:nvPr/>
        </p:nvSpPr>
        <p:spPr>
          <a:xfrm>
            <a:off x="578798" y="3453884"/>
            <a:ext cx="569246" cy="569246"/>
          </a:xfrm>
          <a:prstGeom prst="ellipse">
            <a:avLst/>
          </a:prstGeom>
          <a:solidFill>
            <a:srgbClr val="D55C19">
              <a:alpha val="2902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8" name="Picture 1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80" y="1991454"/>
            <a:ext cx="1123523" cy="631981"/>
          </a:xfrm>
          <a:prstGeom prst="rect">
            <a:avLst/>
          </a:prstGeom>
        </p:spPr>
      </p:pic>
      <p:sp>
        <p:nvSpPr>
          <p:cNvPr id="129" name="Rounded Rectangle 128"/>
          <p:cNvSpPr/>
          <p:nvPr/>
        </p:nvSpPr>
        <p:spPr>
          <a:xfrm>
            <a:off x="2376802" y="5073072"/>
            <a:ext cx="857478" cy="325998"/>
          </a:xfrm>
          <a:prstGeom prst="roundRect">
            <a:avLst/>
          </a:prstGeom>
          <a:noFill/>
          <a:ln w="28575" cap="flat" cmpd="sng" algn="ctr">
            <a:solidFill>
              <a:srgbClr val="5891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1515617" y="4357809"/>
            <a:ext cx="1715533" cy="544905"/>
          </a:xfrm>
          <a:prstGeom prst="roundRect">
            <a:avLst/>
          </a:prstGeom>
          <a:noFill/>
          <a:ln w="28575" cap="flat" cmpd="sng" algn="ctr">
            <a:solidFill>
              <a:srgbClr val="5891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930542" y="5692418"/>
            <a:ext cx="1370888" cy="376817"/>
          </a:xfrm>
          <a:prstGeom prst="roundRect">
            <a:avLst/>
          </a:prstGeom>
          <a:noFill/>
          <a:ln w="28575" cap="flat" cmpd="sng" algn="ctr">
            <a:solidFill>
              <a:srgbClr val="5891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3379990" y="5618918"/>
            <a:ext cx="1405989" cy="531128"/>
          </a:xfrm>
          <a:prstGeom prst="roundRect">
            <a:avLst/>
          </a:prstGeom>
          <a:noFill/>
          <a:ln w="28575" cap="flat" cmpd="sng" algn="ctr">
            <a:solidFill>
              <a:srgbClr val="5891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9225181" y="2811319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891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Market Insight</a:t>
            </a:r>
            <a:endParaRPr lang="en-US" b="1" dirty="0">
              <a:solidFill>
                <a:srgbClr val="5891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579369" y="5740379"/>
            <a:ext cx="450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MTI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2509403" y="5740379"/>
            <a:ext cx="584200" cy="277000"/>
          </a:xfrm>
          <a:prstGeom prst="roundRect">
            <a:avLst/>
          </a:prstGeom>
          <a:noFill/>
          <a:ln w="28575" cap="flat" cmpd="sng" algn="ctr">
            <a:solidFill>
              <a:srgbClr val="5891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5" name="Elbow Connector 134"/>
          <p:cNvCxnSpPr>
            <a:stCxn id="134" idx="0"/>
            <a:endCxn id="107" idx="2"/>
          </p:cNvCxnSpPr>
          <p:nvPr/>
        </p:nvCxnSpPr>
        <p:spPr>
          <a:xfrm rot="5400000" flipH="1" flipV="1">
            <a:off x="2623827" y="5562703"/>
            <a:ext cx="355353" cy="1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  <p:sp>
        <p:nvSpPr>
          <p:cNvPr id="136" name="TextBox 135"/>
          <p:cNvSpPr txBox="1"/>
          <p:nvPr/>
        </p:nvSpPr>
        <p:spPr>
          <a:xfrm>
            <a:off x="7072058" y="4965478"/>
            <a:ext cx="670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Ignite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Bonfire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MTI</a:t>
            </a:r>
          </a:p>
        </p:txBody>
      </p:sp>
      <p:cxnSp>
        <p:nvCxnSpPr>
          <p:cNvPr id="139" name="Elbow Connector 138"/>
          <p:cNvCxnSpPr>
            <a:stCxn id="100" idx="2"/>
            <a:endCxn id="136" idx="0"/>
          </p:cNvCxnSpPr>
          <p:nvPr/>
        </p:nvCxnSpPr>
        <p:spPr>
          <a:xfrm rot="16200000" flipH="1">
            <a:off x="7310144" y="4868376"/>
            <a:ext cx="192554" cy="1650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ysClr val="windowText" lastClr="000000"/>
            </a:solidFill>
            <a:prstDash val="sysDot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1107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MC_PPT-Template_Blue-Horiz_7-14">
  <a:themeElements>
    <a:clrScheme name="Custom 1">
      <a:dk1>
        <a:srgbClr val="000000"/>
      </a:dk1>
      <a:lt1>
        <a:srgbClr val="FFFFFF"/>
      </a:lt1>
      <a:dk2>
        <a:srgbClr val="695D54"/>
      </a:dk2>
      <a:lt2>
        <a:srgbClr val="FFFFFF"/>
      </a:lt2>
      <a:accent1>
        <a:srgbClr val="B41E3B"/>
      </a:accent1>
      <a:accent2>
        <a:srgbClr val="5B97B1"/>
      </a:accent2>
      <a:accent3>
        <a:srgbClr val="E5DB96"/>
      </a:accent3>
      <a:accent4>
        <a:srgbClr val="9CC5C9"/>
      </a:accent4>
      <a:accent5>
        <a:srgbClr val="BDB6B0"/>
      </a:accent5>
      <a:accent6>
        <a:srgbClr val="E7E2B7"/>
      </a:accent6>
      <a:hlink>
        <a:srgbClr val="004151"/>
      </a:hlink>
      <a:folHlink>
        <a:srgbClr val="B41E3B"/>
      </a:folHlink>
    </a:clrScheme>
    <a:fontScheme name="MMC Brand Font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800" cap="none" baseline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95939-21-MHS-MaineHealth-PowerPoint-Template-v2" id="{55C02986-3940-403D-8172-793CDB07D254}" vid="{DA4EB522-7758-4143-BF3B-99E1DC9A67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73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Garamond</vt:lpstr>
      <vt:lpstr>Trade Gothic Next LT Pro Lt</vt:lpstr>
      <vt:lpstr>Trebuchet MS</vt:lpstr>
      <vt:lpstr>1_MMC_PPT-Template_Blue-Horiz_7-14</vt:lpstr>
      <vt:lpstr>PowerPoint Presentation</vt:lpstr>
    </vt:vector>
  </TitlesOfParts>
  <Company>MaineHealth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North, Nic</dc:creator>
  <cp:lastModifiedBy>Clancy, Angelina C</cp:lastModifiedBy>
  <cp:revision>28</cp:revision>
  <dcterms:created xsi:type="dcterms:W3CDTF">2022-12-01T18:19:47Z</dcterms:created>
  <dcterms:modified xsi:type="dcterms:W3CDTF">2023-01-26T15:40:18Z</dcterms:modified>
</cp:coreProperties>
</file>